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6" d="100"/>
          <a:sy n="66" d="100"/>
        </p:scale>
        <p:origin x="77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xmlns=""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normAutofit fontScale="92500"/>
          </a:bodyPr>
          <a:lstStyle/>
          <a:p>
            <a:r>
              <a:rPr lang="en-US" dirty="0" smtClean="0"/>
              <a:t>Fresh  Grads </a:t>
            </a:r>
            <a:r>
              <a:rPr lang="en-US" dirty="0"/>
              <a:t>– </a:t>
            </a:r>
            <a:r>
              <a:rPr lang="en-US" dirty="0" smtClean="0"/>
              <a:t>Group </a:t>
            </a:r>
            <a:r>
              <a:rPr lang="en-US" dirty="0" smtClean="0"/>
              <a:t>Project</a:t>
            </a:r>
          </a:p>
          <a:p>
            <a:r>
              <a:rPr lang="en-US" dirty="0" smtClean="0"/>
              <a:t>Online Food Delivery Application</a:t>
            </a:r>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IN" dirty="0"/>
              <a:t>The Aim of this application is to form a bridge between restaurant and customers.</a:t>
            </a:r>
          </a:p>
          <a:p>
            <a:r>
              <a:rPr lang="en-IN" dirty="0"/>
              <a:t>The Restaurant owners must be able to sign in to the application to create and list out their food items along with the price </a:t>
            </a:r>
          </a:p>
          <a:p>
            <a:r>
              <a:rPr lang="en-IN" dirty="0"/>
              <a:t>So, that the customers could sign up , view the nearby restaurants and place the order.</a:t>
            </a:r>
          </a:p>
          <a:p>
            <a:r>
              <a:rPr lang="en-IN" dirty="0"/>
              <a:t>The customer selects the method of payment and makes a payment for his order.</a:t>
            </a:r>
          </a:p>
          <a:p>
            <a:r>
              <a:rPr lang="en-IN" dirty="0"/>
              <a:t>The restaurant owner can accept his order and delivery the order to customer.</a:t>
            </a:r>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Bill Module</a:t>
            </a:r>
            <a:endParaRPr lang="pt-PT" dirty="0"/>
          </a:p>
        </p:txBody>
      </p:sp>
      <p:sp>
        <p:nvSpPr>
          <p:cNvPr id="33" name="Oval 20">
            <a:extLst>
              <a:ext uri="{FF2B5EF4-FFF2-40B4-BE49-F238E27FC236}">
                <a16:creationId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Order Module</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Customer Module</a:t>
            </a:r>
            <a:endParaRPr lang="pt-PT" dirty="0"/>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Login Module</a:t>
            </a:r>
            <a:endParaRPr lang="pt-PT" dirty="0"/>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Restaurant Module</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5"/>
          <p:cNvPicPr/>
          <p:nvPr/>
        </p:nvPicPr>
        <p:blipFill rotWithShape="1">
          <a:blip r:embed="rId2"/>
          <a:srcRect l="13566" t="11076" r="21511" b="20203"/>
          <a:stretch/>
        </p:blipFill>
        <p:spPr bwMode="auto">
          <a:xfrm>
            <a:off x="1896177" y="1507486"/>
            <a:ext cx="7267074" cy="39307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4304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8" name="Picture 7"/>
          <p:cNvPicPr/>
          <p:nvPr/>
        </p:nvPicPr>
        <p:blipFill rotWithShape="1">
          <a:blip r:embed="rId2"/>
          <a:srcRect l="15527" t="8800" r="18268" b="17777"/>
          <a:stretch/>
        </p:blipFill>
        <p:spPr bwMode="auto">
          <a:xfrm>
            <a:off x="2928528" y="1482290"/>
            <a:ext cx="6764112" cy="43987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3456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p:cNvPicPr/>
          <p:nvPr/>
        </p:nvPicPr>
        <p:blipFill rotWithShape="1">
          <a:blip r:embed="rId2"/>
          <a:srcRect l="15276" t="7890" r="18334" b="17944"/>
          <a:stretch/>
        </p:blipFill>
        <p:spPr bwMode="auto">
          <a:xfrm>
            <a:off x="1655545" y="1655546"/>
            <a:ext cx="6959065" cy="3612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3769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3.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11277</TotalTime>
  <Words>198</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10</vt:i4>
      </vt:variant>
    </vt:vector>
  </HeadingPairs>
  <TitlesOfParts>
    <vt:vector size="22" baseType="lpstr">
      <vt:lpstr>Arial</vt:lpstr>
      <vt:lpstr>Calibri</vt:lpstr>
      <vt:lpstr>Georgia</vt:lpstr>
      <vt:lpstr>Segoe UI</vt:lpstr>
      <vt:lpstr>Times New Roman</vt:lpstr>
      <vt:lpstr>Verdana</vt:lpstr>
      <vt:lpstr>Wingdings</vt:lpstr>
      <vt:lpstr>Capgemini 2017_Cover slides</vt:lpstr>
      <vt:lpstr>Content Layouts</vt:lpstr>
      <vt:lpstr>Content and Image Layouts</vt:lpstr>
      <vt:lpstr>Section slides</vt:lpstr>
      <vt:lpstr>1_Content Layouts</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43</cp:revision>
  <dcterms:created xsi:type="dcterms:W3CDTF">2018-05-28T05:37:39Z</dcterms:created>
  <dcterms:modified xsi:type="dcterms:W3CDTF">2020-10-07T07:25:39Z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